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815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932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546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625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799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957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485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88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950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708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672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8337-4D35-4640-9F7E-04B5E8EBE93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01B2-B2C2-4B6B-A17C-6D5C52CF5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081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Present </a:t>
            </a:r>
            <a:r>
              <a:rPr lang="en-US" b="1" i="1" dirty="0" err="1" smtClean="0">
                <a:solidFill>
                  <a:srgbClr val="FF0000"/>
                </a:solidFill>
              </a:rPr>
              <a:t>Coutinuous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469" y="1825625"/>
            <a:ext cx="2939061" cy="4351338"/>
          </a:xfrm>
        </p:spPr>
      </p:pic>
    </p:spTree>
    <p:extLst>
      <p:ext uri="{BB962C8B-B14F-4D97-AF65-F5344CB8AC3E}">
        <p14:creationId xmlns:p14="http://schemas.microsoft.com/office/powerpoint/2010/main" val="428482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 Coutinuous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Coutinuous</dc:title>
  <dc:creator>ACER1</dc:creator>
  <cp:lastModifiedBy>ACER1</cp:lastModifiedBy>
  <cp:revision>1</cp:revision>
  <dcterms:created xsi:type="dcterms:W3CDTF">2018-12-13T02:19:04Z</dcterms:created>
  <dcterms:modified xsi:type="dcterms:W3CDTF">2018-12-13T02:19:51Z</dcterms:modified>
</cp:coreProperties>
</file>